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96" r:id="rId2"/>
    <p:sldId id="297" r:id="rId3"/>
    <p:sldId id="257" r:id="rId4"/>
    <p:sldId id="258" r:id="rId5"/>
    <p:sldId id="299" r:id="rId6"/>
    <p:sldId id="289" r:id="rId7"/>
    <p:sldId id="260" r:id="rId8"/>
    <p:sldId id="261" r:id="rId9"/>
    <p:sldId id="262" r:id="rId10"/>
    <p:sldId id="263" r:id="rId11"/>
    <p:sldId id="264" r:id="rId12"/>
    <p:sldId id="290" r:id="rId13"/>
    <p:sldId id="265" r:id="rId14"/>
    <p:sldId id="266" r:id="rId15"/>
    <p:sldId id="275" r:id="rId16"/>
    <p:sldId id="276" r:id="rId17"/>
    <p:sldId id="277" r:id="rId18"/>
    <p:sldId id="271" r:id="rId19"/>
    <p:sldId id="270" r:id="rId20"/>
    <p:sldId id="272" r:id="rId21"/>
    <p:sldId id="273" r:id="rId22"/>
    <p:sldId id="292" r:id="rId23"/>
    <p:sldId id="279" r:id="rId24"/>
    <p:sldId id="293" r:id="rId25"/>
    <p:sldId id="280" r:id="rId26"/>
    <p:sldId id="294" r:id="rId27"/>
    <p:sldId id="282" r:id="rId28"/>
    <p:sldId id="284" r:id="rId29"/>
    <p:sldId id="283" r:id="rId30"/>
    <p:sldId id="267" r:id="rId31"/>
    <p:sldId id="285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4"/>
    <p:restoredTop sz="94579"/>
  </p:normalViewPr>
  <p:slideViewPr>
    <p:cSldViewPr snapToGrid="0">
      <p:cViewPr varScale="1">
        <p:scale>
          <a:sx n="173" d="100"/>
          <a:sy n="173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B751C-C449-3F4E-A75E-86089EA52EBB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E1CF2-DFDF-1345-A12C-74F3216BA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2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3494-4E59-A957-D76C-9024A12E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C5AE1-A622-DEFB-4FD2-9128F7C6A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BDAC1-CE7A-FDCF-2438-164D776A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53A2-D368-FACC-BB55-D90D4890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7B65C-C6F7-6A6A-9A89-2D74125F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16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24F1-48F2-055C-C9D0-026F4A3E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FA8CEB-CF68-8550-C7CA-4424E03ED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943B6-CE91-0EAF-1683-BD4F1653E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4593A-7D64-1BCF-333B-A89794F9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F628D-71C2-943E-6DFB-E8DABB53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3B25E-A18C-4DD7-573F-E7691C84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3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F9B56-9D7A-5A6B-51D7-5CBEFC57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6D1CE-87CE-217B-8698-A96D9E4EC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287D5-D1B4-A760-5134-0DAA9363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CD362-8D4A-C0AF-7A7B-6AFB913F1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D3E2A-50EF-C5F2-360B-64F08BA7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3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9B1708-DC86-D294-5474-10A70D481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FD815-2F75-E2E2-2AE6-868970FA7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46BB9-1D93-2CD3-1D38-8A32F137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7A78-C3F4-62DC-AB8A-004296C39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9AF07-6BE4-A491-5156-897C2186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5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B570-D83E-9230-9BDC-7293C4B29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060B-63CC-0897-1FE5-ECBE68B19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A233B-60D8-E4FA-A079-C245B3EB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9637B-D81E-AE03-DAE4-ACAB532A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F573A-37A3-543B-E85B-AE296525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3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060B-63CC-0897-1FE5-ECBE68B19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5659" y="-63610"/>
            <a:ext cx="12308619" cy="69891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A233B-60D8-E4FA-A079-C245B3EB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9637B-D81E-AE03-DAE4-ACAB532A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F573A-37A3-543B-E85B-AE296525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701B-BB9A-60C6-9E3E-6112ACA4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FB7FA-D20C-0F8C-E179-11076F5C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ECB46-B9D1-F657-D15F-32CAD5923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EE677-560D-89C4-A7FE-1835CC863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B60B1-1444-5469-D8FB-0BEF02B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00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F0421-8664-061E-7A53-7B221838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9675-3D41-6DB6-9B45-129B1B913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46190-D452-FBC0-5699-E0D7348CF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28CD3-8F40-D43D-0CF4-39011CE00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04935A-A9EB-724A-F6B6-74F90CB21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56381-3AF0-F0E4-2023-CF6BCEF0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4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7F01-44BF-ECD6-54E4-83F90D64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8D899-05E9-A396-3597-FD0E72BE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55BFB-4BE8-A647-6859-C5A846009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648A6-FBE4-E704-5BF1-92D4D20EF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D6FA8-63BB-3FB3-7412-30B097F0A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64EE55-5B0A-D013-B17E-10F6E8D9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1C5F7-05CD-14F8-5F7A-DBE2CC01D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0212B8-EF82-FC3A-D8BF-01B10AA2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8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2CDD-D7C1-97BA-62F8-654F80D8B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C5841-70D6-B089-26B7-AB1B254C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F9940-B943-6365-4315-BF59F15C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6387C-D285-B850-3A41-FB8AE286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36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EE8249-C3FE-B51E-E5D0-5C4E8C09C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2AE27-B77E-8AE0-CD32-F21E3F66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14EE2-8CC6-DAF1-A2D8-C99EFEA3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6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0664-DC3B-758B-15DE-0413AA40D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B1A9F-AA93-C064-9BD2-6A82E3542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33925-3E64-D962-BEED-C5A504D2C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626B6-C38B-6D51-AD91-2E4E00BB0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074D3-4216-9648-C83B-F87567CA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87E2B-18FA-BB1C-74CB-1A7D9F98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0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04A6AA-DBDA-FDE2-6C58-2B5D51317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DE4C6-94E7-A838-33AF-A425503D3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BEE03-D990-810B-EE8A-E9F90511A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13BBFB-7871-4D4D-B8C0-E1133C1A084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6A787-58EA-1F3C-856C-6DB45BFCB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C438C-40F6-FD91-2188-AB5B684B2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13396F-41B2-A043-A94D-2683C6420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2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me@dustinkingen.co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F56650-9BA6-11CB-568A-5550C19C4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563" y="-30212"/>
            <a:ext cx="12307888" cy="6923187"/>
          </a:xfrm>
        </p:spPr>
      </p:pic>
    </p:spTree>
    <p:extLst>
      <p:ext uri="{BB962C8B-B14F-4D97-AF65-F5344CB8AC3E}">
        <p14:creationId xmlns:p14="http://schemas.microsoft.com/office/powerpoint/2010/main" val="3108200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5E87-14F8-D538-24BC-97EA4FA2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After</a:t>
            </a:r>
          </a:p>
        </p:txBody>
      </p:sp>
      <p:pic>
        <p:nvPicPr>
          <p:cNvPr id="5" name="Content Placeholder 4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7B59D290-7382-3887-7B92-5F91F5416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5203" y="1825625"/>
            <a:ext cx="5281594" cy="4351338"/>
          </a:xfrm>
        </p:spPr>
      </p:pic>
    </p:spTree>
    <p:extLst>
      <p:ext uri="{BB962C8B-B14F-4D97-AF65-F5344CB8AC3E}">
        <p14:creationId xmlns:p14="http://schemas.microsoft.com/office/powerpoint/2010/main" val="2690383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FE9E-3835-41C9-4B75-052E0A9B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C0EAA-C92B-2F39-3B60-2E6233025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Consistent </a:t>
            </a:r>
            <a:r>
              <a:rPr lang="en-US" dirty="0" err="1"/>
              <a:t>id_token</a:t>
            </a:r>
            <a:r>
              <a:rPr lang="en-US" dirty="0"/>
              <a:t> between apps</a:t>
            </a:r>
          </a:p>
          <a:p>
            <a:r>
              <a:rPr lang="en-US" dirty="0"/>
              <a:t>Increased reliability from external OIDC</a:t>
            </a:r>
          </a:p>
        </p:txBody>
      </p:sp>
    </p:spTree>
    <p:extLst>
      <p:ext uri="{BB962C8B-B14F-4D97-AF65-F5344CB8AC3E}">
        <p14:creationId xmlns:p14="http://schemas.microsoft.com/office/powerpoint/2010/main" val="2616637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97155F-619E-7FAD-3D5D-647ECF2EA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563" y="-30212"/>
            <a:ext cx="12307888" cy="6923187"/>
          </a:xfrm>
        </p:spPr>
      </p:pic>
    </p:spTree>
    <p:extLst>
      <p:ext uri="{BB962C8B-B14F-4D97-AF65-F5344CB8AC3E}">
        <p14:creationId xmlns:p14="http://schemas.microsoft.com/office/powerpoint/2010/main" val="1030514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77D3-99BA-46D8-32C6-3CB906714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OpenIddict</a:t>
            </a:r>
            <a:r>
              <a:rPr lang="en-US" dirty="0"/>
              <a:t>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C71AB-7063-99A2-B6E5-31FFB53FB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in 2015</a:t>
            </a:r>
          </a:p>
          <a:p>
            <a:r>
              <a:rPr lang="en-US" dirty="0"/>
              <a:t>Supports common OAuth 2.0/</a:t>
            </a:r>
            <a:r>
              <a:rPr lang="en-US" dirty="0" err="1"/>
              <a:t>OpenId</a:t>
            </a:r>
            <a:r>
              <a:rPr lang="en-US" dirty="0"/>
              <a:t> Connect flows</a:t>
            </a:r>
          </a:p>
          <a:p>
            <a:r>
              <a:rPr lang="en-US" dirty="0"/>
              <a:t>Minimal coding</a:t>
            </a:r>
          </a:p>
          <a:p>
            <a:r>
              <a:rPr lang="en-US" dirty="0"/>
              <a:t>Persistent sessions</a:t>
            </a:r>
          </a:p>
          <a:p>
            <a:r>
              <a:rPr lang="en-US" dirty="0"/>
              <a:t>Self managing</a:t>
            </a:r>
          </a:p>
        </p:txBody>
      </p:sp>
    </p:spTree>
    <p:extLst>
      <p:ext uri="{BB962C8B-B14F-4D97-AF65-F5344CB8AC3E}">
        <p14:creationId xmlns:p14="http://schemas.microsoft.com/office/powerpoint/2010/main" val="378803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7DC8-A359-F74D-4AEB-D3703881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OpenIddict</a:t>
            </a:r>
            <a:r>
              <a:rPr lang="en-US" dirty="0"/>
              <a:t>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A2C7-DB37-157C-AF9C-7482C4C83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– Connect to providers</a:t>
            </a:r>
          </a:p>
          <a:p>
            <a:pPr lvl="1"/>
            <a:r>
              <a:rPr lang="en-US" dirty="0"/>
              <a:t>Supports 100+ popular services</a:t>
            </a:r>
          </a:p>
          <a:p>
            <a:r>
              <a:rPr lang="en-US" dirty="0"/>
              <a:t>Server – Create providers</a:t>
            </a:r>
          </a:p>
          <a:p>
            <a:r>
              <a:rPr lang="en-US" dirty="0"/>
              <a:t>Validation – Protect APIs</a:t>
            </a:r>
          </a:p>
        </p:txBody>
      </p:sp>
    </p:spTree>
    <p:extLst>
      <p:ext uri="{BB962C8B-B14F-4D97-AF65-F5344CB8AC3E}">
        <p14:creationId xmlns:p14="http://schemas.microsoft.com/office/powerpoint/2010/main" val="2739371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E61F-7C9B-7C49-DF33-B9F1257B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OpenIddict</a:t>
            </a:r>
            <a:r>
              <a:rPr lang="en-US" dirty="0"/>
              <a:t> Client</a:t>
            </a:r>
          </a:p>
        </p:txBody>
      </p: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B51FD6DC-539C-E298-430E-89D5DBBFD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5203" y="1825625"/>
            <a:ext cx="5281594" cy="4351338"/>
          </a:xfrm>
        </p:spPr>
      </p:pic>
    </p:spTree>
    <p:extLst>
      <p:ext uri="{BB962C8B-B14F-4D97-AF65-F5344CB8AC3E}">
        <p14:creationId xmlns:p14="http://schemas.microsoft.com/office/powerpoint/2010/main" val="388233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CAE0-9BDD-DD95-D5EE-E5F5A124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OpenIddict</a:t>
            </a:r>
            <a:r>
              <a:rPr lang="en-US" dirty="0"/>
              <a:t> Server</a:t>
            </a:r>
          </a:p>
        </p:txBody>
      </p:sp>
      <p:pic>
        <p:nvPicPr>
          <p:cNvPr id="5" name="Content Placeholder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A85857DB-CB1C-6139-B3C7-98B507229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5203" y="1825625"/>
            <a:ext cx="5281594" cy="4351338"/>
          </a:xfrm>
        </p:spPr>
      </p:pic>
    </p:spTree>
    <p:extLst>
      <p:ext uri="{BB962C8B-B14F-4D97-AF65-F5344CB8AC3E}">
        <p14:creationId xmlns:p14="http://schemas.microsoft.com/office/powerpoint/2010/main" val="188318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633C-11F5-F25F-B169-2E650E4A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OpenIddict</a:t>
            </a:r>
            <a:r>
              <a:rPr lang="en-US" dirty="0"/>
              <a:t> Validation</a:t>
            </a:r>
          </a:p>
        </p:txBody>
      </p:sp>
      <p:pic>
        <p:nvPicPr>
          <p:cNvPr id="5" name="Content Placeholder 4" descr="A computer screen shot of a computer network&#10;&#10;AI-generated content may be incorrect.">
            <a:extLst>
              <a:ext uri="{FF2B5EF4-FFF2-40B4-BE49-F238E27FC236}">
                <a16:creationId xmlns:a16="http://schemas.microsoft.com/office/drawing/2014/main" id="{144F9BFC-07D8-5A69-704C-B2588F521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5203" y="1825625"/>
            <a:ext cx="5281594" cy="4351338"/>
          </a:xfrm>
        </p:spPr>
      </p:pic>
    </p:spTree>
    <p:extLst>
      <p:ext uri="{BB962C8B-B14F-4D97-AF65-F5344CB8AC3E}">
        <p14:creationId xmlns:p14="http://schemas.microsoft.com/office/powerpoint/2010/main" val="1482945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2455-65DC-9FCC-919C-BF606F56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OpenIddict</a:t>
            </a:r>
            <a:r>
              <a:rPr lang="en-US" dirty="0"/>
              <a:t>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2EB8B-0336-122D-51DD-0EE68B169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5.0+ (Android API 21+)</a:t>
            </a:r>
          </a:p>
          <a:p>
            <a:r>
              <a:rPr lang="en-US" dirty="0"/>
              <a:t>iOS 12.2+</a:t>
            </a:r>
          </a:p>
          <a:p>
            <a:r>
              <a:rPr lang="en-US" dirty="0"/>
              <a:t>Linux</a:t>
            </a:r>
          </a:p>
          <a:p>
            <a:r>
              <a:rPr lang="en-US" dirty="0"/>
              <a:t>macOS 12.0+</a:t>
            </a:r>
          </a:p>
          <a:p>
            <a:r>
              <a:rPr lang="en-US" dirty="0"/>
              <a:t>Mac Catalyst 15.0+</a:t>
            </a:r>
          </a:p>
          <a:p>
            <a:r>
              <a:rPr lang="en-US" dirty="0"/>
              <a:t>Windows 7 SP1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2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1FA2-F46C-EE8E-4C43-3C76D8F2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OpenIddict</a:t>
            </a:r>
            <a:r>
              <a:rPr lang="en-US" dirty="0"/>
              <a:t> 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7DD69-D278-7208-E5B6-76C3B5D35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  <a:p>
            <a:pPr lvl="1"/>
            <a:r>
              <a:rPr lang="en-US" dirty="0"/>
              <a:t>EF / EF Core</a:t>
            </a:r>
          </a:p>
          <a:p>
            <a:pPr lvl="1"/>
            <a:r>
              <a:rPr lang="en-US" dirty="0"/>
              <a:t>MongoDB</a:t>
            </a:r>
          </a:p>
          <a:p>
            <a:pPr lvl="1"/>
            <a:r>
              <a:rPr lang="en-US" dirty="0"/>
              <a:t>DynamoDB</a:t>
            </a:r>
          </a:p>
          <a:p>
            <a:pPr lvl="1"/>
            <a:r>
              <a:rPr lang="en-US" dirty="0"/>
              <a:t>CouchDB</a:t>
            </a:r>
          </a:p>
          <a:p>
            <a:r>
              <a:rPr lang="en-US" dirty="0"/>
              <a:t>ASP.NET Core Data Protection (DPAPI)</a:t>
            </a:r>
          </a:p>
          <a:p>
            <a:r>
              <a:rPr lang="en-US" dirty="0" err="1"/>
              <a:t>Quartz.NET</a:t>
            </a:r>
            <a:r>
              <a:rPr lang="en-US" dirty="0"/>
              <a:t> (automate cleanup tasks)</a:t>
            </a:r>
          </a:p>
        </p:txBody>
      </p:sp>
    </p:spTree>
    <p:extLst>
      <p:ext uri="{BB962C8B-B14F-4D97-AF65-F5344CB8AC3E}">
        <p14:creationId xmlns:p14="http://schemas.microsoft.com/office/powerpoint/2010/main" val="218178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AAAA63-99B3-281D-D78A-D9FC1B5F5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563" y="-30212"/>
            <a:ext cx="12307888" cy="6923187"/>
          </a:xfrm>
        </p:spPr>
      </p:pic>
    </p:spTree>
    <p:extLst>
      <p:ext uri="{BB962C8B-B14F-4D97-AF65-F5344CB8AC3E}">
        <p14:creationId xmlns:p14="http://schemas.microsoft.com/office/powerpoint/2010/main" val="1088100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310D-9B41-80F6-AFD4-C125A307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pic>
        <p:nvPicPr>
          <p:cNvPr id="5" name="Content Placeholder 4" descr="A diagram of a software code&#10;&#10;AI-generated content may be incorrect.">
            <a:extLst>
              <a:ext uri="{FF2B5EF4-FFF2-40B4-BE49-F238E27FC236}">
                <a16:creationId xmlns:a16="http://schemas.microsoft.com/office/drawing/2014/main" id="{C4BA25FE-3F18-CC4A-96FB-6A7E2D695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150" y="1861344"/>
            <a:ext cx="4457700" cy="4279900"/>
          </a:xfrm>
        </p:spPr>
      </p:pic>
    </p:spTree>
    <p:extLst>
      <p:ext uri="{BB962C8B-B14F-4D97-AF65-F5344CB8AC3E}">
        <p14:creationId xmlns:p14="http://schemas.microsoft.com/office/powerpoint/2010/main" val="1986027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EF57-6EF9-6B26-D6BB-591CE0B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Credentials Flow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9E2A843-4FF4-3C74-E935-39F7A2203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178" y="2320614"/>
            <a:ext cx="6533644" cy="2216772"/>
          </a:xfrm>
        </p:spPr>
      </p:pic>
    </p:spTree>
    <p:extLst>
      <p:ext uri="{BB962C8B-B14F-4D97-AF65-F5344CB8AC3E}">
        <p14:creationId xmlns:p14="http://schemas.microsoft.com/office/powerpoint/2010/main" val="235870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5D231-392E-3740-02C5-EC192ACE0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563" y="-30212"/>
            <a:ext cx="12307888" cy="6923187"/>
          </a:xfrm>
        </p:spPr>
      </p:pic>
    </p:spTree>
    <p:extLst>
      <p:ext uri="{BB962C8B-B14F-4D97-AF65-F5344CB8AC3E}">
        <p14:creationId xmlns:p14="http://schemas.microsoft.com/office/powerpoint/2010/main" val="985703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2F94F-C893-4FD4-6EB3-33B040A7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AFD38-B23D-C293-655A-9EBF97BB4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Velusia</a:t>
            </a:r>
            <a:r>
              <a:rPr lang="en-US" dirty="0"/>
              <a:t> sample</a:t>
            </a:r>
          </a:p>
          <a:p>
            <a:r>
              <a:rPr lang="en-US" dirty="0"/>
              <a:t>Local or GitHub logins</a:t>
            </a:r>
          </a:p>
          <a:p>
            <a:r>
              <a:rPr lang="en-US" dirty="0"/>
              <a:t>ASP.NET Core Identity backend</a:t>
            </a:r>
          </a:p>
          <a:p>
            <a:r>
              <a:rPr lang="en-US" dirty="0"/>
              <a:t>Minimal OIDC Setup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83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518EF6-AC5E-FABB-49AA-800B893BD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563" y="-30212"/>
            <a:ext cx="12307888" cy="6923187"/>
          </a:xfrm>
        </p:spPr>
      </p:pic>
    </p:spTree>
    <p:extLst>
      <p:ext uri="{BB962C8B-B14F-4D97-AF65-F5344CB8AC3E}">
        <p14:creationId xmlns:p14="http://schemas.microsoft.com/office/powerpoint/2010/main" val="24776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C760F-9D1D-53A6-4FB7-1FBAC193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Data Storage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E22DD6-A2DA-0492-FC96-17A1889C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Mimban</a:t>
            </a:r>
            <a:r>
              <a:rPr lang="en-US" dirty="0"/>
              <a:t> sample</a:t>
            </a:r>
          </a:p>
          <a:p>
            <a:r>
              <a:rPr lang="en-US" dirty="0"/>
              <a:t>Passthrough to GitHub</a:t>
            </a:r>
          </a:p>
          <a:p>
            <a:r>
              <a:rPr lang="en-US" dirty="0"/>
              <a:t>Minimal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67074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EA5C4-800E-EE9B-FFF1-8477B8DAC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563" y="-30212"/>
            <a:ext cx="12307888" cy="6923187"/>
          </a:xfrm>
        </p:spPr>
      </p:pic>
    </p:spTree>
    <p:extLst>
      <p:ext uri="{BB962C8B-B14F-4D97-AF65-F5344CB8AC3E}">
        <p14:creationId xmlns:p14="http://schemas.microsoft.com/office/powerpoint/2010/main" val="534314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252AD3-BEDE-8B04-FE6A-8F0CEFF4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Data Protection</a:t>
            </a:r>
          </a:p>
        </p:txBody>
      </p:sp>
      <p:pic>
        <p:nvPicPr>
          <p:cNvPr id="11" name="Content Placeholder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F27BEF4-020C-13DF-3D8B-87B6586E6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3364" y="1825625"/>
            <a:ext cx="4625272" cy="4351338"/>
          </a:xfrm>
        </p:spPr>
      </p:pic>
    </p:spTree>
    <p:extLst>
      <p:ext uri="{BB962C8B-B14F-4D97-AF65-F5344CB8AC3E}">
        <p14:creationId xmlns:p14="http://schemas.microsoft.com/office/powerpoint/2010/main" val="46816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8E1F-FC52-9A25-F6A8-64404E59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9EE7E-DFCB-E8B3-B793-B7003D32A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Key Vault</a:t>
            </a:r>
          </a:p>
          <a:p>
            <a:r>
              <a:rPr lang="en-US" dirty="0"/>
              <a:t>Azure App Service – WEBSITE_LOAD_CERTIFICATES flag</a:t>
            </a:r>
          </a:p>
          <a:p>
            <a:r>
              <a:rPr lang="en-US" dirty="0"/>
              <a:t>Local Machine Store</a:t>
            </a:r>
          </a:p>
        </p:txBody>
      </p:sp>
    </p:spTree>
    <p:extLst>
      <p:ext uri="{BB962C8B-B14F-4D97-AF65-F5344CB8AC3E}">
        <p14:creationId xmlns:p14="http://schemas.microsoft.com/office/powerpoint/2010/main" val="48876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23781-BE29-C3F7-A16B-0371A660C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1F046-F84C-33D3-9214-6108ABF1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id_token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05C74E-6A45-D013-F33A-1B864C220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it small</a:t>
            </a:r>
          </a:p>
          <a:p>
            <a:r>
              <a:rPr lang="en-US" dirty="0"/>
              <a:t>Use </a:t>
            </a:r>
            <a:r>
              <a:rPr lang="en-US" dirty="0" err="1"/>
              <a:t>userinfo</a:t>
            </a:r>
            <a:r>
              <a:rPr lang="en-US" dirty="0"/>
              <a:t> endpoint for most claims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6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EE53-CB30-444D-C6BD-61722DAD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82247-B9EF-5F9B-2C76-031561486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Developer with 14 years’ experience</a:t>
            </a:r>
          </a:p>
          <a:p>
            <a:r>
              <a:rPr lang="en-US" dirty="0"/>
              <a:t>Focused on authentication, APIs, and enterprise integration</a:t>
            </a:r>
          </a:p>
          <a:p>
            <a:r>
              <a:rPr lang="en-US" dirty="0"/>
              <a:t>Organize the Michigan .NET Users Group in Southfield, MI</a:t>
            </a:r>
          </a:p>
          <a:p>
            <a:r>
              <a:rPr lang="en-US" dirty="0"/>
              <a:t>Organize the Michigan Technology Conference (</a:t>
            </a:r>
            <a:r>
              <a:rPr lang="en-US" dirty="0" err="1"/>
              <a:t>MITechCon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8277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8ED9-FADA-57C2-7D6D-844A359E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A812-39D6-67CE-7C4B-862B6C61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OpenIddict</a:t>
            </a:r>
            <a:r>
              <a:rPr lang="en-US" dirty="0"/>
              <a:t> Docs - </a:t>
            </a:r>
            <a:r>
              <a:rPr lang="en-US" dirty="0" err="1"/>
              <a:t>documentation.openiddict.com</a:t>
            </a:r>
            <a:endParaRPr lang="en-US" dirty="0"/>
          </a:p>
          <a:p>
            <a:r>
              <a:rPr lang="en-US" dirty="0" err="1"/>
              <a:t>OpenIddict</a:t>
            </a:r>
            <a:r>
              <a:rPr lang="en-US" dirty="0"/>
              <a:t> Samples -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openiddict</a:t>
            </a:r>
            <a:r>
              <a:rPr lang="en-US" dirty="0"/>
              <a:t>/</a:t>
            </a:r>
            <a:r>
              <a:rPr lang="en-US" dirty="0" err="1"/>
              <a:t>openiddict</a:t>
            </a:r>
            <a:r>
              <a:rPr lang="en-US" dirty="0"/>
              <a:t>-samples</a:t>
            </a:r>
          </a:p>
          <a:p>
            <a:r>
              <a:rPr lang="en-US" dirty="0" err="1"/>
              <a:t>Kévin</a:t>
            </a:r>
            <a:r>
              <a:rPr lang="en-US" dirty="0"/>
              <a:t> Chalet (Creator / Maintainer) - </a:t>
            </a:r>
            <a:r>
              <a:rPr lang="en-US" dirty="0" err="1"/>
              <a:t>kevinchalet.com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17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9D1C-0DED-2E31-6731-9F420EFB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ABD69-78D7-99D4-CC81-7302F41FB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me@dustinkingen.com</a:t>
            </a:r>
            <a:endParaRPr lang="en-US" dirty="0"/>
          </a:p>
          <a:p>
            <a:r>
              <a:rPr lang="en-US" dirty="0"/>
              <a:t>GitHub: </a:t>
            </a:r>
            <a:r>
              <a:rPr lang="en-US" dirty="0" err="1"/>
              <a:t>DustinKingen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244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F4DF5D-BBAD-5DCB-5D9A-D2A0C7C45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563" y="-30212"/>
            <a:ext cx="12307888" cy="6923187"/>
          </a:xfrm>
        </p:spPr>
      </p:pic>
    </p:spTree>
    <p:extLst>
      <p:ext uri="{BB962C8B-B14F-4D97-AF65-F5344CB8AC3E}">
        <p14:creationId xmlns:p14="http://schemas.microsoft.com/office/powerpoint/2010/main" val="63176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28B3-68F3-1CDE-0A9F-866B576E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Care About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BACC7-DD70-4552-7EA7-8233D2CF2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 touches every user, every app</a:t>
            </a:r>
          </a:p>
          <a:p>
            <a:r>
              <a:rPr lang="en-US" dirty="0"/>
              <a:t>It’s the first thing people see and the hardest to get right</a:t>
            </a:r>
          </a:p>
          <a:p>
            <a:r>
              <a:rPr lang="en-US" dirty="0"/>
              <a:t>Often last thing thought of in a project</a:t>
            </a:r>
          </a:p>
        </p:txBody>
      </p:sp>
    </p:spTree>
    <p:extLst>
      <p:ext uri="{BB962C8B-B14F-4D97-AF65-F5344CB8AC3E}">
        <p14:creationId xmlns:p14="http://schemas.microsoft.com/office/powerpoint/2010/main" val="363058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9366D6-A965-2EE6-C72D-5BD11614A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563" y="-30212"/>
            <a:ext cx="12307888" cy="6923187"/>
          </a:xfrm>
        </p:spPr>
      </p:pic>
    </p:spTree>
    <p:extLst>
      <p:ext uri="{BB962C8B-B14F-4D97-AF65-F5344CB8AC3E}">
        <p14:creationId xmlns:p14="http://schemas.microsoft.com/office/powerpoint/2010/main" val="2286056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7E1805-DB60-4363-A60C-D75879107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563" y="-30212"/>
            <a:ext cx="12307888" cy="6923187"/>
          </a:xfrm>
        </p:spPr>
      </p:pic>
    </p:spTree>
    <p:extLst>
      <p:ext uri="{BB962C8B-B14F-4D97-AF65-F5344CB8AC3E}">
        <p14:creationId xmlns:p14="http://schemas.microsoft.com/office/powerpoint/2010/main" val="72821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45BE-AA20-B1D8-77D5-4E9FCF39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1C16-4D4E-8A36-344C-4732F99D4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custom user tables</a:t>
            </a:r>
          </a:p>
          <a:p>
            <a:r>
              <a:rPr lang="en-US" dirty="0"/>
              <a:t>Duplicated authentication logic</a:t>
            </a:r>
          </a:p>
          <a:p>
            <a:r>
              <a:rPr lang="en-US" dirty="0"/>
              <a:t>ADFS downtime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98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B0299-E279-DC24-9ADF-E1E1B6AB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7" name="Content Placeholder 6" descr="A diagram of a computer&#10;&#10;AI-generated content may be incorrect.">
            <a:extLst>
              <a:ext uri="{FF2B5EF4-FFF2-40B4-BE49-F238E27FC236}">
                <a16:creationId xmlns:a16="http://schemas.microsoft.com/office/drawing/2014/main" id="{FD5A6017-4089-BFD3-CB3A-30071DB60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5203" y="1825625"/>
            <a:ext cx="5281594" cy="4351338"/>
          </a:xfrm>
        </p:spPr>
      </p:pic>
    </p:spTree>
    <p:extLst>
      <p:ext uri="{BB962C8B-B14F-4D97-AF65-F5344CB8AC3E}">
        <p14:creationId xmlns:p14="http://schemas.microsoft.com/office/powerpoint/2010/main" val="29502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76E7-6C37-A2CF-F648-425F627C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Before</a:t>
            </a:r>
          </a:p>
        </p:txBody>
      </p:sp>
      <p:pic>
        <p:nvPicPr>
          <p:cNvPr id="5" name="Content Placeholder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CE7D0A0-713A-9EA2-AA84-C50ABE872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5203" y="1825625"/>
            <a:ext cx="5281594" cy="4351338"/>
          </a:xfrm>
        </p:spPr>
      </p:pic>
    </p:spTree>
    <p:extLst>
      <p:ext uri="{BB962C8B-B14F-4D97-AF65-F5344CB8AC3E}">
        <p14:creationId xmlns:p14="http://schemas.microsoft.com/office/powerpoint/2010/main" val="780686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308</Words>
  <Application>Microsoft Macintosh PowerPoint</Application>
  <PresentationFormat>Widescreen</PresentationFormat>
  <Paragraphs>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About Me</vt:lpstr>
      <vt:lpstr>Why I Care About Authentication</vt:lpstr>
      <vt:lpstr>PowerPoint Presentation</vt:lpstr>
      <vt:lpstr>PowerPoint Presentation</vt:lpstr>
      <vt:lpstr>Pain Points</vt:lpstr>
      <vt:lpstr>Database</vt:lpstr>
      <vt:lpstr>Architecture Before</vt:lpstr>
      <vt:lpstr>Architecture After</vt:lpstr>
      <vt:lpstr>Summary</vt:lpstr>
      <vt:lpstr>PowerPoint Presentation</vt:lpstr>
      <vt:lpstr>OpenIddict Intro</vt:lpstr>
      <vt:lpstr>OpenIddict Modes</vt:lpstr>
      <vt:lpstr>OpenIddict Client</vt:lpstr>
      <vt:lpstr>OpenIddict Server</vt:lpstr>
      <vt:lpstr>OpenIddict Validation</vt:lpstr>
      <vt:lpstr>OpenIddict Operating Systems</vt:lpstr>
      <vt:lpstr>OpenIddict Integrations</vt:lpstr>
      <vt:lpstr>Authorization Code Flow</vt:lpstr>
      <vt:lpstr>Client Credentials Flow</vt:lpstr>
      <vt:lpstr>PowerPoint Presentation</vt:lpstr>
      <vt:lpstr>Getting Started</vt:lpstr>
      <vt:lpstr>PowerPoint Presentation</vt:lpstr>
      <vt:lpstr>Custom Data Storage</vt:lpstr>
      <vt:lpstr>PowerPoint Presentation</vt:lpstr>
      <vt:lpstr>ASP.NET Core Data Protection</vt:lpstr>
      <vt:lpstr>Certificates</vt:lpstr>
      <vt:lpstr>id_token</vt:lpstr>
      <vt:lpstr>Resources</vt:lpstr>
      <vt:lpstr>Contact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Dustin Kingen</dc:creator>
  <cp:lastModifiedBy>Dustin Kingen</cp:lastModifiedBy>
  <cp:revision>7</cp:revision>
  <dcterms:created xsi:type="dcterms:W3CDTF">2025-11-05T21:14:52Z</dcterms:created>
  <dcterms:modified xsi:type="dcterms:W3CDTF">2025-11-07T19:07:22Z</dcterms:modified>
</cp:coreProperties>
</file>